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  <p:sldMasterId id="2147484577" r:id="rId2"/>
  </p:sldMasterIdLst>
  <p:notesMasterIdLst>
    <p:notesMasterId r:id="rId19"/>
  </p:notesMasterIdLst>
  <p:sldIdLst>
    <p:sldId id="387" r:id="rId3"/>
    <p:sldId id="388" r:id="rId4"/>
    <p:sldId id="381" r:id="rId5"/>
    <p:sldId id="382" r:id="rId6"/>
    <p:sldId id="380" r:id="rId7"/>
    <p:sldId id="385" r:id="rId8"/>
    <p:sldId id="357" r:id="rId9"/>
    <p:sldId id="375" r:id="rId10"/>
    <p:sldId id="376" r:id="rId11"/>
    <p:sldId id="377" r:id="rId12"/>
    <p:sldId id="365" r:id="rId13"/>
    <p:sldId id="322" r:id="rId14"/>
    <p:sldId id="324" r:id="rId15"/>
    <p:sldId id="325" r:id="rId16"/>
    <p:sldId id="326" r:id="rId17"/>
    <p:sldId id="35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0000"/>
    <a:srgbClr val="CC0099"/>
    <a:srgbClr val="CCFF33"/>
    <a:srgbClr val="FFCCFF"/>
    <a:srgbClr val="00FF00"/>
    <a:srgbClr val="FF0066"/>
    <a:srgbClr val="FF3300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38" autoAdjust="0"/>
    <p:restoredTop sz="94709" autoAdjust="0"/>
  </p:normalViewPr>
  <p:slideViewPr>
    <p:cSldViewPr snapToGrid="0"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F3EAC7-60F1-4746-8E39-E1195B4DA443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B8EF2-6A5E-4793-8042-4288D9CD412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9201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7413-01C9-498D-B2C9-08CCD3D81A2C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1E5F9-63CB-4A23-A343-01481A7D462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52362615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CBFA-B9AA-4923-875B-8755D117691C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425E2-97B1-4DB1-8A70-DEF919FF599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8007714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1ACE-1258-472B-BD91-095D7C99070E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7F8F-A84E-4E52-B474-BB49178EDA0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69169301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B31-9CB3-4ACF-9CFB-1EAB53FE8AD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4138895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2C38-23E3-4C44-96D1-396A4894B2DC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0609790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D55-E1BD-4070-869F-0DBA00F5EAE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17878418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4BE0-871E-4550-8849-4F79894D168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2217945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ADED-46C9-4642-A48D-45819588900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59306361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998E-3004-4186-9B67-DEE349C1414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4527484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2E53-789F-4DCF-9551-B6437DF4D3C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74397310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3216-CF14-4BF5-AB93-97F492B5A3B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68769944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FD09-1E61-4D59-8069-7F0F7E2E90FD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97C85-80A6-47D2-BFA6-3581D7F146F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31538926"/>
      </p:ext>
    </p:extLst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046C-F3D5-4A6C-936D-24579412093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97066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70B2-BC23-4016-BFD0-D5AC2236C5F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909626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EA-099E-4ED3-859B-E4F65A79517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50817245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0BD3-B651-4EC9-86E2-817EE423460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64403028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4993-BF7A-4E0D-8D36-B9CC8DDDE319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8F5A3-1AE2-42F9-8B9F-EDD32452911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368806280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F020-207A-438A-B10A-1D31763594D7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8AA45-4ED3-41A9-8041-36EB001229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123896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44CD-E47A-41A8-A8A9-9635D655D8F2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0F03-5EBA-4AF3-A1EA-E2BBA6C957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90496052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F713-9D1C-418B-B090-26DFC06EEE8B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65BFC-9286-45D1-8C97-8EF3E4FBB66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82178116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6B85-2971-44BB-ABE9-22DC4D4F4607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22E9-330C-47DF-9FA9-5164D67FCF3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7913835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FA0A-C3C0-48FB-811D-ADBAB75ADC38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33C5D-36D1-48C4-8582-7A96A9302CA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5082976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2CAA-3350-4FCF-AF29-72A52EA737F2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FA39B-2953-45EA-8153-A79CB5940A5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91920286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0F6AA3FD-07A7-4134-9580-AC10FC36194F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95E4C85-6DA3-4789-BBA8-E28FC7198E3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1" r:id="rId2"/>
    <p:sldLayoutId id="2147484560" r:id="rId3"/>
    <p:sldLayoutId id="2147484559" r:id="rId4"/>
    <p:sldLayoutId id="2147484558" r:id="rId5"/>
    <p:sldLayoutId id="2147484557" r:id="rId6"/>
    <p:sldLayoutId id="2147484556" r:id="rId7"/>
    <p:sldLayoutId id="2147484555" r:id="rId8"/>
    <p:sldLayoutId id="2147484554" r:id="rId9"/>
    <p:sldLayoutId id="2147484553" r:id="rId10"/>
    <p:sldLayoutId id="2147484552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9085-6CEE-44FE-B0FE-C25CD8CBA77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0752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90" r:id="rId12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7.gif"/><Relationship Id="rId7" Type="http://schemas.openxmlformats.org/officeDocument/2006/relationships/image" Target="../media/image15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38" y="152400"/>
            <a:ext cx="20431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772275" y="4495800"/>
            <a:ext cx="23717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082631" y="186532"/>
            <a:ext cx="2035175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48431" y="4398169"/>
            <a:ext cx="2293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60960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PHÒNG GD &amp; ĐT HUYỆN GIA LÂM</a:t>
            </a:r>
          </a:p>
          <a:p>
            <a:pPr algn="ctr">
              <a:defRPr/>
            </a:pPr>
            <a:r>
              <a:rPr lang="en-US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TIỂU HỌC LÊ NGỌC HÂN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8888" y="3581400"/>
            <a:ext cx="70676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400" b="1" kern="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LỚP: 1</a:t>
            </a:r>
            <a:endParaRPr lang="en-US" sz="4400" b="1" kern="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51: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Phép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trừ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trong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phạm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vi 8</a:t>
            </a:r>
            <a:r>
              <a:rPr lang="en-US" sz="36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6142" y="2438400"/>
            <a:ext cx="41732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>
                  <a:solidFill>
                    <a:srgbClr val="FF0000"/>
                  </a:solidFill>
                </a:ln>
              </a:rPr>
              <a:t>MÔN: TOÁN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1564891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2910471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4148658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1564891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2910471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4148658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4436" y="5147464"/>
            <a:ext cx="855016" cy="8550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81" y="1564891"/>
            <a:ext cx="855016" cy="8550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81" y="2910471"/>
            <a:ext cx="855016" cy="8550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81" y="4148658"/>
            <a:ext cx="855016" cy="8550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1095" y="1564891"/>
            <a:ext cx="855016" cy="8550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1095" y="2910471"/>
            <a:ext cx="855016" cy="8550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1095" y="4148658"/>
            <a:ext cx="855016" cy="8550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2139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819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3586" y="1901446"/>
            <a:ext cx="6878472" cy="2541693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Thư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giãn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1176" y="159407"/>
            <a:ext cx="6836899" cy="60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928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0"/>
          <p:cNvSpPr txBox="1">
            <a:spLocks noChangeArrowheads="1"/>
          </p:cNvSpPr>
          <p:nvPr/>
        </p:nvSpPr>
        <p:spPr bwMode="auto">
          <a:xfrm>
            <a:off x="1646238" y="1754188"/>
            <a:ext cx="3421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Tính:</a:t>
            </a:r>
          </a:p>
        </p:txBody>
      </p:sp>
      <p:sp>
        <p:nvSpPr>
          <p:cNvPr id="39" name="Sun 38"/>
          <p:cNvSpPr/>
          <p:nvPr/>
        </p:nvSpPr>
        <p:spPr>
          <a:xfrm>
            <a:off x="582613" y="1550988"/>
            <a:ext cx="996950" cy="1081087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33826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3834" name="Picture 3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5" name="Picture 38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6" name="Picture 39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7" name="Picture 40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8" name="Text Box 27"/>
          <p:cNvSpPr txBox="1">
            <a:spLocks noChangeArrowheads="1"/>
          </p:cNvSpPr>
          <p:nvPr/>
        </p:nvSpPr>
        <p:spPr bwMode="auto">
          <a:xfrm>
            <a:off x="1858368" y="31048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69" name="Text Box 28"/>
          <p:cNvSpPr txBox="1">
            <a:spLocks noChangeArrowheads="1"/>
          </p:cNvSpPr>
          <p:nvPr/>
        </p:nvSpPr>
        <p:spPr bwMode="auto">
          <a:xfrm>
            <a:off x="1858368" y="37906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70" name="Text Box 29"/>
          <p:cNvSpPr txBox="1">
            <a:spLocks noChangeArrowheads="1"/>
          </p:cNvSpPr>
          <p:nvPr/>
        </p:nvSpPr>
        <p:spPr bwMode="auto">
          <a:xfrm>
            <a:off x="1553568" y="325726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VNI-Avo" pitchFamily="2" charset="0"/>
              </a:rPr>
              <a:t>_</a:t>
            </a:r>
          </a:p>
        </p:txBody>
      </p:sp>
      <p:sp>
        <p:nvSpPr>
          <p:cNvPr id="471" name="Text Box 31"/>
          <p:cNvSpPr txBox="1">
            <a:spLocks noChangeArrowheads="1"/>
          </p:cNvSpPr>
          <p:nvPr/>
        </p:nvSpPr>
        <p:spPr bwMode="auto">
          <a:xfrm>
            <a:off x="1858368" y="44764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72" name="Text Box 42"/>
          <p:cNvSpPr txBox="1">
            <a:spLocks noChangeArrowheads="1"/>
          </p:cNvSpPr>
          <p:nvPr/>
        </p:nvSpPr>
        <p:spPr bwMode="auto">
          <a:xfrm>
            <a:off x="3077568" y="31191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3" name="Text Box 43"/>
          <p:cNvSpPr txBox="1">
            <a:spLocks noChangeArrowheads="1"/>
          </p:cNvSpPr>
          <p:nvPr/>
        </p:nvSpPr>
        <p:spPr bwMode="auto">
          <a:xfrm>
            <a:off x="3077568" y="38049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74" name="Text Box 44"/>
          <p:cNvSpPr txBox="1">
            <a:spLocks noChangeArrowheads="1"/>
          </p:cNvSpPr>
          <p:nvPr/>
        </p:nvSpPr>
        <p:spPr bwMode="auto">
          <a:xfrm>
            <a:off x="2772768" y="3271552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VNI-Avo" pitchFamily="2" charset="0"/>
              </a:rPr>
              <a:t>_</a:t>
            </a:r>
          </a:p>
        </p:txBody>
      </p:sp>
      <p:sp>
        <p:nvSpPr>
          <p:cNvPr id="475" name="Text Box 46"/>
          <p:cNvSpPr txBox="1">
            <a:spLocks noChangeArrowheads="1"/>
          </p:cNvSpPr>
          <p:nvPr/>
        </p:nvSpPr>
        <p:spPr bwMode="auto">
          <a:xfrm>
            <a:off x="3077568" y="44907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76" name="Text Box 47"/>
          <p:cNvSpPr txBox="1">
            <a:spLocks noChangeArrowheads="1"/>
          </p:cNvSpPr>
          <p:nvPr/>
        </p:nvSpPr>
        <p:spPr bwMode="auto">
          <a:xfrm>
            <a:off x="42205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7" name="Text Box 48"/>
          <p:cNvSpPr txBox="1">
            <a:spLocks noChangeArrowheads="1"/>
          </p:cNvSpPr>
          <p:nvPr/>
        </p:nvSpPr>
        <p:spPr bwMode="auto">
          <a:xfrm>
            <a:off x="42205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78" name="Text Box 49"/>
          <p:cNvSpPr txBox="1">
            <a:spLocks noChangeArrowheads="1"/>
          </p:cNvSpPr>
          <p:nvPr/>
        </p:nvSpPr>
        <p:spPr bwMode="auto">
          <a:xfrm>
            <a:off x="39157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79" name="Text Box 51"/>
          <p:cNvSpPr txBox="1">
            <a:spLocks noChangeArrowheads="1"/>
          </p:cNvSpPr>
          <p:nvPr/>
        </p:nvSpPr>
        <p:spPr bwMode="auto">
          <a:xfrm>
            <a:off x="42205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80" name="Text Box 52"/>
          <p:cNvSpPr txBox="1">
            <a:spLocks noChangeArrowheads="1"/>
          </p:cNvSpPr>
          <p:nvPr/>
        </p:nvSpPr>
        <p:spPr bwMode="auto">
          <a:xfrm>
            <a:off x="54397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1" name="Text Box 53"/>
          <p:cNvSpPr txBox="1">
            <a:spLocks noChangeArrowheads="1"/>
          </p:cNvSpPr>
          <p:nvPr/>
        </p:nvSpPr>
        <p:spPr bwMode="auto">
          <a:xfrm>
            <a:off x="54397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82" name="Text Box 54"/>
          <p:cNvSpPr txBox="1">
            <a:spLocks noChangeArrowheads="1"/>
          </p:cNvSpPr>
          <p:nvPr/>
        </p:nvSpPr>
        <p:spPr bwMode="auto">
          <a:xfrm>
            <a:off x="51349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83" name="Text Box 56"/>
          <p:cNvSpPr txBox="1">
            <a:spLocks noChangeArrowheads="1"/>
          </p:cNvSpPr>
          <p:nvPr/>
        </p:nvSpPr>
        <p:spPr bwMode="auto">
          <a:xfrm>
            <a:off x="54397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84" name="Text Box 57"/>
          <p:cNvSpPr txBox="1">
            <a:spLocks noChangeArrowheads="1"/>
          </p:cNvSpPr>
          <p:nvPr/>
        </p:nvSpPr>
        <p:spPr bwMode="auto">
          <a:xfrm>
            <a:off x="6662143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5" name="Text Box 58"/>
          <p:cNvSpPr txBox="1">
            <a:spLocks noChangeArrowheads="1"/>
          </p:cNvSpPr>
          <p:nvPr/>
        </p:nvSpPr>
        <p:spPr bwMode="auto">
          <a:xfrm>
            <a:off x="6662143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86" name="Text Box 59"/>
          <p:cNvSpPr txBox="1">
            <a:spLocks noChangeArrowheads="1"/>
          </p:cNvSpPr>
          <p:nvPr/>
        </p:nvSpPr>
        <p:spPr bwMode="auto">
          <a:xfrm>
            <a:off x="6357343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87" name="Text Box 61"/>
          <p:cNvSpPr txBox="1">
            <a:spLocks noChangeArrowheads="1"/>
          </p:cNvSpPr>
          <p:nvPr/>
        </p:nvSpPr>
        <p:spPr bwMode="auto">
          <a:xfrm>
            <a:off x="6662143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88" name="Text Box 62"/>
          <p:cNvSpPr txBox="1">
            <a:spLocks noChangeArrowheads="1"/>
          </p:cNvSpPr>
          <p:nvPr/>
        </p:nvSpPr>
        <p:spPr bwMode="auto">
          <a:xfrm>
            <a:off x="78019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9" name="Text Box 63"/>
          <p:cNvSpPr txBox="1">
            <a:spLocks noChangeArrowheads="1"/>
          </p:cNvSpPr>
          <p:nvPr/>
        </p:nvSpPr>
        <p:spPr bwMode="auto">
          <a:xfrm>
            <a:off x="78019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90" name="Text Box 64"/>
          <p:cNvSpPr txBox="1">
            <a:spLocks noChangeArrowheads="1"/>
          </p:cNvSpPr>
          <p:nvPr/>
        </p:nvSpPr>
        <p:spPr bwMode="auto">
          <a:xfrm>
            <a:off x="74971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91" name="Text Box 66"/>
          <p:cNvSpPr txBox="1">
            <a:spLocks noChangeArrowheads="1"/>
          </p:cNvSpPr>
          <p:nvPr/>
        </p:nvSpPr>
        <p:spPr bwMode="auto">
          <a:xfrm>
            <a:off x="78019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2" name="Text Box 67"/>
          <p:cNvSpPr txBox="1">
            <a:spLocks noChangeArrowheads="1"/>
          </p:cNvSpPr>
          <p:nvPr/>
        </p:nvSpPr>
        <p:spPr bwMode="auto">
          <a:xfrm>
            <a:off x="715368" y="31048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93" name="Text Box 68"/>
          <p:cNvSpPr txBox="1">
            <a:spLocks noChangeArrowheads="1"/>
          </p:cNvSpPr>
          <p:nvPr/>
        </p:nvSpPr>
        <p:spPr bwMode="auto">
          <a:xfrm>
            <a:off x="715368" y="37906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4" name="Text Box 69"/>
          <p:cNvSpPr txBox="1">
            <a:spLocks noChangeArrowheads="1"/>
          </p:cNvSpPr>
          <p:nvPr/>
        </p:nvSpPr>
        <p:spPr bwMode="auto">
          <a:xfrm>
            <a:off x="410568" y="325726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95" name="Line 70"/>
          <p:cNvSpPr>
            <a:spLocks noChangeShapeType="1"/>
          </p:cNvSpPr>
          <p:nvPr/>
        </p:nvSpPr>
        <p:spPr bwMode="auto">
          <a:xfrm>
            <a:off x="562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6" name="Text Box 71"/>
          <p:cNvSpPr txBox="1">
            <a:spLocks noChangeArrowheads="1"/>
          </p:cNvSpPr>
          <p:nvPr/>
        </p:nvSpPr>
        <p:spPr bwMode="auto">
          <a:xfrm>
            <a:off x="715368" y="44764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97" name="Line 70"/>
          <p:cNvSpPr>
            <a:spLocks noChangeShapeType="1"/>
          </p:cNvSpPr>
          <p:nvPr/>
        </p:nvSpPr>
        <p:spPr bwMode="auto">
          <a:xfrm>
            <a:off x="2848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8" name="Line 70"/>
          <p:cNvSpPr>
            <a:spLocks noChangeShapeType="1"/>
          </p:cNvSpPr>
          <p:nvPr/>
        </p:nvSpPr>
        <p:spPr bwMode="auto">
          <a:xfrm>
            <a:off x="3991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9" name="Line 70"/>
          <p:cNvSpPr>
            <a:spLocks noChangeShapeType="1"/>
          </p:cNvSpPr>
          <p:nvPr/>
        </p:nvSpPr>
        <p:spPr bwMode="auto">
          <a:xfrm>
            <a:off x="5134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0" name="Line 70"/>
          <p:cNvSpPr>
            <a:spLocks noChangeShapeType="1"/>
          </p:cNvSpPr>
          <p:nvPr/>
        </p:nvSpPr>
        <p:spPr bwMode="auto">
          <a:xfrm>
            <a:off x="63541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1" name="Line 70"/>
          <p:cNvSpPr>
            <a:spLocks noChangeShapeType="1"/>
          </p:cNvSpPr>
          <p:nvPr/>
        </p:nvSpPr>
        <p:spPr bwMode="auto">
          <a:xfrm>
            <a:off x="75733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2" name="Line 70"/>
          <p:cNvSpPr>
            <a:spLocks noChangeShapeType="1"/>
          </p:cNvSpPr>
          <p:nvPr/>
        </p:nvSpPr>
        <p:spPr bwMode="auto">
          <a:xfrm>
            <a:off x="1705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39" grpId="0" animBg="1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/>
      <p:bldP spid="482" grpId="0"/>
      <p:bldP spid="483" grpId="0"/>
      <p:bldP spid="484" grpId="0"/>
      <p:bldP spid="485" grpId="0"/>
      <p:bldP spid="486" grpId="0"/>
      <p:bldP spid="487" grpId="0"/>
      <p:bldP spid="488" grpId="0"/>
      <p:bldP spid="489" grpId="0"/>
      <p:bldP spid="490" grpId="0"/>
      <p:bldP spid="491" grpId="0"/>
      <p:bldP spid="492" grpId="0"/>
      <p:bldP spid="493" grpId="0"/>
      <p:bldP spid="494" grpId="0"/>
      <p:bldP spid="495" grpId="0" animBg="1"/>
      <p:bldP spid="496" grpId="0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46238" y="976263"/>
            <a:ext cx="3421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vi-VN" sz="3600" b="1">
                <a:solidFill>
                  <a:srgbClr val="000000"/>
                </a:solidFill>
                <a:latin typeface="VNI-Avo" pitchFamily="2" charset="0"/>
              </a:rPr>
              <a:t>:</a:t>
            </a:r>
          </a:p>
        </p:txBody>
      </p:sp>
      <p:sp>
        <p:nvSpPr>
          <p:cNvPr id="40" name="Sun 39"/>
          <p:cNvSpPr/>
          <p:nvPr/>
        </p:nvSpPr>
        <p:spPr>
          <a:xfrm>
            <a:off x="692150" y="663525"/>
            <a:ext cx="998538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4844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5003" name="Picture 3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4" name="Picture 38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5" name="Picture 39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6" name="Picture 40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86854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+ 7  =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86854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1  =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378935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378935" y="35009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6854" y="4213203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7  =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378935" y="421690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142398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+ 6  =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142398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 – 2  =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934479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4934479" y="35009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142398" y="4213203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 – 6  =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4934479" y="41867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5697942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+ 4  =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5697942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4  =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7570986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7542411" y="348665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697942" y="41830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8  =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7553523" y="417245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5" grpId="0"/>
      <p:bldP spid="36" grpId="0"/>
      <p:bldP spid="38" grpId="0"/>
      <p:bldP spid="42" grpId="0"/>
      <p:bldP spid="43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673226" y="804398"/>
            <a:ext cx="285783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Tính:</a:t>
            </a:r>
          </a:p>
        </p:txBody>
      </p:sp>
      <p:sp>
        <p:nvSpPr>
          <p:cNvPr id="15" name="Sun 14"/>
          <p:cNvSpPr/>
          <p:nvPr/>
        </p:nvSpPr>
        <p:spPr>
          <a:xfrm>
            <a:off x="719138" y="631361"/>
            <a:ext cx="998537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35854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5856" name="Picture 3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7" name="Picture 38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8" name="Picture 39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9" name="Picture 40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547801" y="2587366"/>
            <a:ext cx="6960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379731" y="2587366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7547801" y="3401605"/>
            <a:ext cx="7528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1071065" y="2660384"/>
            <a:ext cx="2664991" cy="242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vi-VN" altLang="vi-VN" sz="4000" b="1" dirty="0"/>
          </a:p>
        </p:txBody>
      </p:sp>
      <p:sp>
        <p:nvSpPr>
          <p:cNvPr id="322" name="TextBox 321"/>
          <p:cNvSpPr txBox="1"/>
          <p:nvPr/>
        </p:nvSpPr>
        <p:spPr>
          <a:xfrm>
            <a:off x="434693" y="2587366"/>
            <a:ext cx="29450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en-US" altLang="vi-VN" sz="5400" b="1" dirty="0">
                <a:solidFill>
                  <a:srgbClr val="0000FF"/>
                </a:solidFill>
              </a:rPr>
              <a:t>8 -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4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8 - 1 -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3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8 - 2 -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2 =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5299001" y="2587366"/>
            <a:ext cx="21852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en-US" altLang="vi-VN" sz="5400" b="1" dirty="0" smtClean="0">
                <a:solidFill>
                  <a:srgbClr val="0000FF"/>
                </a:solidFill>
              </a:rPr>
              <a:t>8 – 8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– 0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+ 0 =</a:t>
            </a:r>
          </a:p>
        </p:txBody>
      </p:sp>
      <p:sp>
        <p:nvSpPr>
          <p:cNvPr id="324" name="Text Box 17"/>
          <p:cNvSpPr txBox="1">
            <a:spLocks noChangeArrowheads="1"/>
          </p:cNvSpPr>
          <p:nvPr/>
        </p:nvSpPr>
        <p:spPr bwMode="auto">
          <a:xfrm>
            <a:off x="3379731" y="3401605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5" name="Text Box 17"/>
          <p:cNvSpPr txBox="1">
            <a:spLocks noChangeArrowheads="1"/>
          </p:cNvSpPr>
          <p:nvPr/>
        </p:nvSpPr>
        <p:spPr bwMode="auto">
          <a:xfrm>
            <a:off x="3379731" y="4207215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6" name="Text Box 18"/>
          <p:cNvSpPr txBox="1">
            <a:spLocks noChangeArrowheads="1"/>
          </p:cNvSpPr>
          <p:nvPr/>
        </p:nvSpPr>
        <p:spPr bwMode="auto">
          <a:xfrm>
            <a:off x="7491012" y="4202281"/>
            <a:ext cx="7528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24" grpId="0"/>
      <p:bldP spid="325" grpId="0"/>
      <p:bldP spid="3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051782" y="420314"/>
            <a:ext cx="6107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Viết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phép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thích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hợp</a:t>
            </a:r>
            <a:endParaRPr lang="en-US" altLang="vi-VN" sz="32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Sun 27"/>
          <p:cNvSpPr/>
          <p:nvPr/>
        </p:nvSpPr>
        <p:spPr>
          <a:xfrm>
            <a:off x="824863" y="197036"/>
            <a:ext cx="998538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36886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6904" name="Picture 3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5" name="Picture 38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6" name="Picture 39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7" name="Picture 40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7526322"/>
              </p:ext>
            </p:extLst>
          </p:nvPr>
        </p:nvGraphicFramePr>
        <p:xfrm>
          <a:off x="2701599" y="2693490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1686022" y="1402891"/>
            <a:ext cx="747689" cy="1055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653645" y="3894241"/>
            <a:ext cx="964420" cy="9282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2407827" y="1402891"/>
            <a:ext cx="747689" cy="10555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3095984" y="1433857"/>
            <a:ext cx="747689" cy="10555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3817789" y="1433857"/>
            <a:ext cx="747689" cy="10555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4567539" y="1433857"/>
            <a:ext cx="747689" cy="10555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5289344" y="1433857"/>
            <a:ext cx="747689" cy="10555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5977501" y="1433857"/>
            <a:ext cx="747689" cy="10555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38" r="29750"/>
          <a:stretch/>
        </p:blipFill>
        <p:spPr>
          <a:xfrm>
            <a:off x="6699306" y="1433857"/>
            <a:ext cx="747689" cy="1055508"/>
          </a:xfrm>
          <a:prstGeom prst="rect">
            <a:avLst/>
          </a:prstGeom>
        </p:spPr>
      </p:pic>
      <p:sp>
        <p:nvSpPr>
          <p:cNvPr id="34" name="Line 63"/>
          <p:cNvSpPr>
            <a:spLocks noChangeShapeType="1"/>
          </p:cNvSpPr>
          <p:nvPr/>
        </p:nvSpPr>
        <p:spPr bwMode="auto">
          <a:xfrm flipH="1">
            <a:off x="6739013" y="1433857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>
            <a:off x="6017208" y="140289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>
            <a:off x="5318710" y="1373135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 flipH="1">
            <a:off x="4622994" y="137313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678446"/>
              </p:ext>
            </p:extLst>
          </p:nvPr>
        </p:nvGraphicFramePr>
        <p:xfrm>
          <a:off x="2863438" y="5472341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9457496"/>
              </p:ext>
            </p:extLst>
          </p:nvPr>
        </p:nvGraphicFramePr>
        <p:xfrm>
          <a:off x="2697000" y="2676441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33276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1663116" y="3894240"/>
            <a:ext cx="964420" cy="9282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2649103" y="3894240"/>
            <a:ext cx="964420" cy="92825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3599326" y="3894238"/>
            <a:ext cx="964420" cy="92825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4550552" y="3894241"/>
            <a:ext cx="964420" cy="92825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5560023" y="3894240"/>
            <a:ext cx="964420" cy="92825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6546010" y="3894240"/>
            <a:ext cx="964420" cy="92825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7" t="10869" r="2351" b="7101"/>
          <a:stretch/>
        </p:blipFill>
        <p:spPr>
          <a:xfrm>
            <a:off x="7555481" y="3894239"/>
            <a:ext cx="964420" cy="928255"/>
          </a:xfrm>
          <a:prstGeom prst="rect">
            <a:avLst/>
          </a:prstGeom>
        </p:spPr>
      </p:pic>
      <p:sp>
        <p:nvSpPr>
          <p:cNvPr id="69" name="Line 63"/>
          <p:cNvSpPr>
            <a:spLocks noChangeShapeType="1"/>
          </p:cNvSpPr>
          <p:nvPr/>
        </p:nvSpPr>
        <p:spPr bwMode="auto">
          <a:xfrm flipH="1">
            <a:off x="2694110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 flipH="1">
            <a:off x="3820045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1" name="Line 63"/>
          <p:cNvSpPr>
            <a:spLocks noChangeShapeType="1"/>
          </p:cNvSpPr>
          <p:nvPr/>
        </p:nvSpPr>
        <p:spPr bwMode="auto">
          <a:xfrm flipH="1">
            <a:off x="4679800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2" name="Line 63"/>
          <p:cNvSpPr>
            <a:spLocks noChangeShapeType="1"/>
          </p:cNvSpPr>
          <p:nvPr/>
        </p:nvSpPr>
        <p:spPr bwMode="auto">
          <a:xfrm flipH="1">
            <a:off x="5805735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 flipH="1">
            <a:off x="6629771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 flipH="1">
            <a:off x="7755706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52717"/>
              </p:ext>
            </p:extLst>
          </p:nvPr>
        </p:nvGraphicFramePr>
        <p:xfrm>
          <a:off x="2853999" y="5450295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1" grpId="0" animBg="1"/>
      <p:bldP spid="4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8929" name="Picture 3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0" name="Picture 38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39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40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098303" y="2456661"/>
            <a:ext cx="2769088" cy="170830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1 =</a:t>
            </a: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0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4210" y="2474212"/>
            <a:ext cx="2633274" cy="170410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56708" y="4807104"/>
            <a:ext cx="2769088" cy="170830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5321" y="4807104"/>
            <a:ext cx="2769088" cy="170830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6442" y="49472"/>
            <a:ext cx="5351398" cy="1765052"/>
          </a:xfrm>
          <a:prstGeom prst="rect">
            <a:avLst/>
          </a:prstGeom>
          <a:noFill/>
        </p:spPr>
        <p:txBody>
          <a:bodyPr>
            <a:prstTxWarp prst="textCurv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</a:t>
            </a: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cố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7890" y="4413566"/>
            <a:ext cx="2447340" cy="211391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7402" y="4431248"/>
            <a:ext cx="2459829" cy="224902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412" y="2483256"/>
            <a:ext cx="2279879" cy="19068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2141" y="1710561"/>
            <a:ext cx="3442268" cy="24677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6096000" y="1818801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>
              <a:solidFill>
                <a:schemeClr val="tx1"/>
              </a:solidFill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152400" y="1731488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0000FF"/>
                </a:solidFill>
              </a:rPr>
              <a:t>8 -1 =</a:t>
            </a:r>
            <a:r>
              <a:rPr lang="en-US" altLang="vi-VN" sz="3200" b="1" dirty="0"/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6781800" y="1655288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b="1" dirty="0">
                <a:solidFill>
                  <a:srgbClr val="0000FF"/>
                </a:solidFill>
              </a:rPr>
              <a:t>8 - 7 =</a:t>
            </a:r>
            <a:r>
              <a:rPr lang="en-US" altLang="vi-VN" sz="3200" b="1" dirty="0"/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12" name="Text Box 89"/>
          <p:cNvSpPr txBox="1">
            <a:spLocks noChangeArrowheads="1"/>
          </p:cNvSpPr>
          <p:nvPr/>
        </p:nvSpPr>
        <p:spPr bwMode="auto">
          <a:xfrm>
            <a:off x="9144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13" name="Text Box 90"/>
          <p:cNvSpPr txBox="1">
            <a:spLocks noChangeArrowheads="1"/>
          </p:cNvSpPr>
          <p:nvPr/>
        </p:nvSpPr>
        <p:spPr bwMode="auto">
          <a:xfrm>
            <a:off x="79248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114" name="Text Box 91"/>
          <p:cNvSpPr txBox="1">
            <a:spLocks noChangeArrowheads="1"/>
          </p:cNvSpPr>
          <p:nvPr/>
        </p:nvSpPr>
        <p:spPr bwMode="auto">
          <a:xfrm>
            <a:off x="990600" y="51144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115" name="Text Box 92"/>
          <p:cNvSpPr txBox="1">
            <a:spLocks noChangeArrowheads="1"/>
          </p:cNvSpPr>
          <p:nvPr/>
        </p:nvSpPr>
        <p:spPr bwMode="auto">
          <a:xfrm>
            <a:off x="8001000" y="5190651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238" name="Line 142"/>
          <p:cNvSpPr>
            <a:spLocks noChangeShapeType="1"/>
          </p:cNvSpPr>
          <p:nvPr/>
        </p:nvSpPr>
        <p:spPr bwMode="auto">
          <a:xfrm flipH="1">
            <a:off x="5638800" y="1667988"/>
            <a:ext cx="457200" cy="685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>
            <a:off x="1828800" y="1680256"/>
            <a:ext cx="4800600" cy="685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pSp>
        <p:nvGrpSpPr>
          <p:cNvPr id="8" name="Group 144"/>
          <p:cNvGrpSpPr>
            <a:grpSpLocks/>
          </p:cNvGrpSpPr>
          <p:nvPr/>
        </p:nvGrpSpPr>
        <p:grpSpPr bwMode="auto">
          <a:xfrm>
            <a:off x="1905000" y="1807688"/>
            <a:ext cx="3657600" cy="381000"/>
            <a:chOff x="1200" y="1440"/>
            <a:chExt cx="2304" cy="240"/>
          </a:xfrm>
        </p:grpSpPr>
        <p:sp>
          <p:nvSpPr>
            <p:cNvPr id="4241" name="AutoShape 145"/>
            <p:cNvSpPr>
              <a:spLocks noChangeArrowheads="1"/>
            </p:cNvSpPr>
            <p:nvPr/>
          </p:nvSpPr>
          <p:spPr bwMode="auto">
            <a:xfrm>
              <a:off x="1200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2" name="AutoShape 146"/>
            <p:cNvSpPr>
              <a:spLocks noChangeArrowheads="1"/>
            </p:cNvSpPr>
            <p:nvPr/>
          </p:nvSpPr>
          <p:spPr bwMode="auto">
            <a:xfrm>
              <a:off x="1536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3" name="AutoShape 147"/>
            <p:cNvSpPr>
              <a:spLocks noChangeArrowheads="1"/>
            </p:cNvSpPr>
            <p:nvPr/>
          </p:nvSpPr>
          <p:spPr bwMode="auto">
            <a:xfrm>
              <a:off x="1872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4" name="AutoShape 148"/>
            <p:cNvSpPr>
              <a:spLocks noChangeArrowheads="1"/>
            </p:cNvSpPr>
            <p:nvPr/>
          </p:nvSpPr>
          <p:spPr bwMode="auto">
            <a:xfrm>
              <a:off x="2208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5" name="AutoShape 149"/>
            <p:cNvSpPr>
              <a:spLocks noChangeArrowheads="1"/>
            </p:cNvSpPr>
            <p:nvPr/>
          </p:nvSpPr>
          <p:spPr bwMode="auto">
            <a:xfrm>
              <a:off x="2544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6" name="AutoShape 150"/>
            <p:cNvSpPr>
              <a:spLocks noChangeArrowheads="1"/>
            </p:cNvSpPr>
            <p:nvPr/>
          </p:nvSpPr>
          <p:spPr bwMode="auto">
            <a:xfrm>
              <a:off x="2880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7" name="AutoShape 151"/>
            <p:cNvSpPr>
              <a:spLocks noChangeArrowheads="1"/>
            </p:cNvSpPr>
            <p:nvPr/>
          </p:nvSpPr>
          <p:spPr bwMode="auto">
            <a:xfrm>
              <a:off x="3216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</p:grpSp>
      <p:grpSp>
        <p:nvGrpSpPr>
          <p:cNvPr id="61" name="Group 48"/>
          <p:cNvGrpSpPr>
            <a:grpSpLocks/>
          </p:cNvGrpSpPr>
          <p:nvPr/>
        </p:nvGrpSpPr>
        <p:grpSpPr bwMode="auto">
          <a:xfrm>
            <a:off x="1905000" y="457200"/>
            <a:ext cx="4800600" cy="457200"/>
            <a:chOff x="1200" y="288"/>
            <a:chExt cx="3024" cy="288"/>
          </a:xfrm>
        </p:grpSpPr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901142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2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animBg="1"/>
      <p:bldP spid="4173" grpId="0"/>
      <p:bldP spid="4177" grpId="0"/>
      <p:bldP spid="4238" grpId="0" animBg="1"/>
      <p:bldP spid="42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889125" y="17176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25107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13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41760" y="291988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600200" y="2781335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H="1">
            <a:off x="5876925" y="2762285"/>
            <a:ext cx="5715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AutoShape 57"/>
          <p:cNvSpPr>
            <a:spLocks noChangeArrowheads="1"/>
          </p:cNvSpPr>
          <p:nvPr/>
        </p:nvSpPr>
        <p:spPr bwMode="auto">
          <a:xfrm>
            <a:off x="2168230" y="290602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2694700" y="287831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AutoShape 59"/>
          <p:cNvSpPr>
            <a:spLocks noChangeArrowheads="1"/>
          </p:cNvSpPr>
          <p:nvPr/>
        </p:nvSpPr>
        <p:spPr bwMode="auto">
          <a:xfrm>
            <a:off x="3248880" y="290602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3789205" y="286446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5465620" y="284541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7620000" y="288178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511" name="AutoShape 79"/>
          <p:cNvSpPr>
            <a:spLocks noChangeArrowheads="1"/>
          </p:cNvSpPr>
          <p:nvPr/>
        </p:nvSpPr>
        <p:spPr bwMode="auto">
          <a:xfrm>
            <a:off x="4329530" y="286446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14288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05600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0" y="28679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905000" y="457200"/>
            <a:ext cx="4800600" cy="457200"/>
            <a:chOff x="1200" y="288"/>
            <a:chExt cx="3024" cy="288"/>
          </a:xfrm>
        </p:grpSpPr>
        <p:sp>
          <p:nvSpPr>
            <p:cNvPr id="4138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139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44" name="AutoShape 79"/>
          <p:cNvSpPr>
            <a:spLocks noChangeArrowheads="1"/>
          </p:cNvSpPr>
          <p:nvPr/>
        </p:nvSpPr>
        <p:spPr bwMode="auto">
          <a:xfrm>
            <a:off x="4897580" y="286445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0" y="1641433"/>
            <a:ext cx="9296403" cy="656935"/>
            <a:chOff x="69270" y="1655288"/>
            <a:chExt cx="9296403" cy="656935"/>
          </a:xfrm>
        </p:grpSpPr>
        <p:sp>
          <p:nvSpPr>
            <p:cNvPr id="46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50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8 -1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51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8 - 7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52" name="Line 142"/>
            <p:cNvSpPr>
              <a:spLocks noChangeShapeType="1"/>
            </p:cNvSpPr>
            <p:nvPr/>
          </p:nvSpPr>
          <p:spPr bwMode="auto">
            <a:xfrm flipH="1">
              <a:off x="6386970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54" name="Group 144"/>
            <p:cNvGrpSpPr>
              <a:grpSpLocks/>
            </p:cNvGrpSpPr>
            <p:nvPr/>
          </p:nvGrpSpPr>
          <p:grpSpPr bwMode="auto">
            <a:xfrm>
              <a:off x="1905000" y="1807688"/>
              <a:ext cx="4419620" cy="381000"/>
              <a:chOff x="1200" y="1440"/>
              <a:chExt cx="2784" cy="240"/>
            </a:xfrm>
          </p:grpSpPr>
          <p:sp>
            <p:nvSpPr>
              <p:cNvPr id="55" name="AutoShape 145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6" name="AutoShape 146"/>
              <p:cNvSpPr>
                <a:spLocks noChangeArrowheads="1"/>
              </p:cNvSpPr>
              <p:nvPr/>
            </p:nvSpPr>
            <p:spPr bwMode="auto">
              <a:xfrm>
                <a:off x="161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7" name="AutoShape 147"/>
              <p:cNvSpPr>
                <a:spLocks noChangeArrowheads="1"/>
              </p:cNvSpPr>
              <p:nvPr/>
            </p:nvSpPr>
            <p:spPr bwMode="auto">
              <a:xfrm>
                <a:off x="205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8" name="AutoShape 148"/>
              <p:cNvSpPr>
                <a:spLocks noChangeArrowheads="1"/>
              </p:cNvSpPr>
              <p:nvPr/>
            </p:nvSpPr>
            <p:spPr bwMode="auto">
              <a:xfrm>
                <a:off x="2479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9" name="AutoShape 149"/>
              <p:cNvSpPr>
                <a:spLocks noChangeArrowheads="1"/>
              </p:cNvSpPr>
              <p:nvPr/>
            </p:nvSpPr>
            <p:spPr bwMode="auto">
              <a:xfrm>
                <a:off x="287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60" name="AutoShape 150"/>
              <p:cNvSpPr>
                <a:spLocks noChangeArrowheads="1"/>
              </p:cNvSpPr>
              <p:nvPr/>
            </p:nvSpPr>
            <p:spPr bwMode="auto">
              <a:xfrm>
                <a:off x="329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61" name="AutoShape 151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84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84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8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84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8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85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8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-3.7037E-7 L 0.16789 -0.0002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208 L 0.15295 0.0060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animBg="1"/>
      <p:bldP spid="18460" grpId="0" animBg="1"/>
      <p:bldP spid="18462" grpId="0" animBg="1"/>
      <p:bldP spid="18489" grpId="0" animBg="1"/>
      <p:bldP spid="18490" grpId="0" animBg="1"/>
      <p:bldP spid="18491" grpId="0" animBg="1"/>
      <p:bldP spid="18493" grpId="0" animBg="1"/>
      <p:bldP spid="18494" grpId="0" animBg="1"/>
      <p:bldP spid="18494" grpId="1" animBg="1"/>
      <p:bldP spid="18506" grpId="0"/>
      <p:bldP spid="18511" grpId="0" animBg="1"/>
      <p:bldP spid="47" grpId="0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889125" y="17176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25107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13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1571625" y="2957950"/>
            <a:ext cx="6048375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5760032" y="2951018"/>
            <a:ext cx="335968" cy="6693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1668025" y="309649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2167365" y="306878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2673920" y="306878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214245" y="308264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3740715" y="309649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4724400" y="31103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7696200" y="307225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5 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5223160" y="31103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14288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05600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305493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5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3886200" y="-18013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1889125" y="108034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812925" y="161374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1828800" y="149627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>
            <a:off x="1655615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8"/>
          <p:cNvSpPr>
            <a:spLocks noChangeArrowheads="1"/>
          </p:cNvSpPr>
          <p:nvPr/>
        </p:nvSpPr>
        <p:spPr bwMode="auto">
          <a:xfrm>
            <a:off x="1600200" y="2019310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5682955" y="2027970"/>
            <a:ext cx="5715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AutoShape 57"/>
          <p:cNvSpPr>
            <a:spLocks noChangeArrowheads="1"/>
          </p:cNvSpPr>
          <p:nvPr/>
        </p:nvSpPr>
        <p:spPr bwMode="auto">
          <a:xfrm>
            <a:off x="2334490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utoShape 58"/>
          <p:cNvSpPr>
            <a:spLocks noChangeArrowheads="1"/>
          </p:cNvSpPr>
          <p:nvPr/>
        </p:nvSpPr>
        <p:spPr bwMode="auto">
          <a:xfrm>
            <a:off x="3013365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59"/>
          <p:cNvSpPr>
            <a:spLocks noChangeArrowheads="1"/>
          </p:cNvSpPr>
          <p:nvPr/>
        </p:nvSpPr>
        <p:spPr bwMode="auto">
          <a:xfrm>
            <a:off x="3636820" y="211629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61"/>
          <p:cNvSpPr>
            <a:spLocks noChangeArrowheads="1"/>
          </p:cNvSpPr>
          <p:nvPr/>
        </p:nvSpPr>
        <p:spPr bwMode="auto">
          <a:xfrm>
            <a:off x="4329550" y="210243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62"/>
          <p:cNvSpPr>
            <a:spLocks noChangeArrowheads="1"/>
          </p:cNvSpPr>
          <p:nvPr/>
        </p:nvSpPr>
        <p:spPr bwMode="auto">
          <a:xfrm>
            <a:off x="6920395" y="212495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auto">
          <a:xfrm>
            <a:off x="7620000" y="216132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1" name="AutoShape 79"/>
          <p:cNvSpPr>
            <a:spLocks noChangeArrowheads="1"/>
          </p:cNvSpPr>
          <p:nvPr/>
        </p:nvSpPr>
        <p:spPr bwMode="auto">
          <a:xfrm>
            <a:off x="4994570" y="210243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50"/>
          <p:cNvSpPr>
            <a:spLocks noChangeArrowheads="1"/>
          </p:cNvSpPr>
          <p:nvPr/>
        </p:nvSpPr>
        <p:spPr bwMode="auto">
          <a:xfrm>
            <a:off x="0" y="214746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63" name="Group 48"/>
          <p:cNvGrpSpPr>
            <a:grpSpLocks/>
          </p:cNvGrpSpPr>
          <p:nvPr/>
        </p:nvGrpSpPr>
        <p:grpSpPr bwMode="auto">
          <a:xfrm>
            <a:off x="1905000" y="152390"/>
            <a:ext cx="4800600" cy="457200"/>
            <a:chOff x="1200" y="288"/>
            <a:chExt cx="3024" cy="288"/>
          </a:xfrm>
        </p:grpSpPr>
        <p:sp>
          <p:nvSpPr>
            <p:cNvPr id="64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5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66" name="AutoShape 79"/>
          <p:cNvSpPr>
            <a:spLocks noChangeArrowheads="1"/>
          </p:cNvSpPr>
          <p:nvPr/>
        </p:nvSpPr>
        <p:spPr bwMode="auto">
          <a:xfrm>
            <a:off x="6241515" y="213014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oup 44"/>
          <p:cNvGrpSpPr/>
          <p:nvPr/>
        </p:nvGrpSpPr>
        <p:grpSpPr>
          <a:xfrm>
            <a:off x="0" y="1004103"/>
            <a:ext cx="9296403" cy="656935"/>
            <a:chOff x="69270" y="1655288"/>
            <a:chExt cx="9296403" cy="656935"/>
          </a:xfrm>
        </p:grpSpPr>
        <p:sp>
          <p:nvSpPr>
            <p:cNvPr id="68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69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8 -1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70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8 - 7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71" name="Line 142"/>
            <p:cNvSpPr>
              <a:spLocks noChangeShapeType="1"/>
            </p:cNvSpPr>
            <p:nvPr/>
          </p:nvSpPr>
          <p:spPr bwMode="auto">
            <a:xfrm flipH="1">
              <a:off x="6386970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73" name="Group 144"/>
            <p:cNvGrpSpPr>
              <a:grpSpLocks/>
            </p:cNvGrpSpPr>
            <p:nvPr/>
          </p:nvGrpSpPr>
          <p:grpSpPr bwMode="auto">
            <a:xfrm>
              <a:off x="1905000" y="1807688"/>
              <a:ext cx="4419620" cy="381000"/>
              <a:chOff x="1200" y="1440"/>
              <a:chExt cx="2784" cy="240"/>
            </a:xfrm>
          </p:grpSpPr>
          <p:sp>
            <p:nvSpPr>
              <p:cNvPr id="74" name="AutoShape 145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5" name="AutoShape 146"/>
              <p:cNvSpPr>
                <a:spLocks noChangeArrowheads="1"/>
              </p:cNvSpPr>
              <p:nvPr/>
            </p:nvSpPr>
            <p:spPr bwMode="auto">
              <a:xfrm>
                <a:off x="161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6" name="AutoShape 147"/>
              <p:cNvSpPr>
                <a:spLocks noChangeArrowheads="1"/>
              </p:cNvSpPr>
              <p:nvPr/>
            </p:nvSpPr>
            <p:spPr bwMode="auto">
              <a:xfrm>
                <a:off x="205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7" name="AutoShape 148"/>
              <p:cNvSpPr>
                <a:spLocks noChangeArrowheads="1"/>
              </p:cNvSpPr>
              <p:nvPr/>
            </p:nvSpPr>
            <p:spPr bwMode="auto">
              <a:xfrm>
                <a:off x="2479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>
                <a:off x="287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9" name="AutoShape 150"/>
              <p:cNvSpPr>
                <a:spLocks noChangeArrowheads="1"/>
              </p:cNvSpPr>
              <p:nvPr/>
            </p:nvSpPr>
            <p:spPr bwMode="auto">
              <a:xfrm>
                <a:off x="329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80" name="AutoShape 151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  <p:sp>
        <p:nvSpPr>
          <p:cNvPr id="81" name="Rectangle 40"/>
          <p:cNvSpPr>
            <a:spLocks noChangeArrowheads="1"/>
          </p:cNvSpPr>
          <p:nvPr/>
        </p:nvSpPr>
        <p:spPr bwMode="auto">
          <a:xfrm>
            <a:off x="4225635" y="312420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84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8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84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84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84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84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85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20903 0.0020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 L 0.21337 0.0020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3.33333E-6 L 0.21319 -3.33333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3" grpId="0" animBg="1"/>
      <p:bldP spid="18467" grpId="0" animBg="1"/>
      <p:bldP spid="18468" grpId="0" animBg="1"/>
      <p:bldP spid="18469" grpId="0" animBg="1"/>
      <p:bldP spid="18470" grpId="0" animBg="1"/>
      <p:bldP spid="18471" grpId="0" animBg="1"/>
      <p:bldP spid="18472" grpId="0" animBg="1"/>
      <p:bldP spid="18473" grpId="0" animBg="1"/>
      <p:bldP spid="18473" grpId="1" animBg="1"/>
      <p:bldP spid="18507" grpId="0"/>
      <p:bldP spid="18512" grpId="0" animBg="1"/>
      <p:bldP spid="18512" grpId="1" animBg="1"/>
      <p:bldP spid="48" grpId="0"/>
      <p:bldP spid="81" grpId="0" animBg="1"/>
      <p:bldP spid="8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889125" y="205019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58359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46612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1562100" y="4850850"/>
            <a:ext cx="60579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5089689" y="4821382"/>
            <a:ext cx="413039" cy="697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1731818" y="5001490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7620000" y="4897605"/>
            <a:ext cx="154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- 4 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4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-165827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74875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13855" y="500152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4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4</a:t>
            </a:r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2376053" y="5015505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2916742" y="4996941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2"/>
          <p:cNvSpPr>
            <a:spLocks noChangeArrowheads="1"/>
          </p:cNvSpPr>
          <p:nvPr/>
        </p:nvSpPr>
        <p:spPr bwMode="auto">
          <a:xfrm>
            <a:off x="3448946" y="5015345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2"/>
          <p:cNvSpPr>
            <a:spLocks noChangeArrowheads="1"/>
          </p:cNvSpPr>
          <p:nvPr/>
        </p:nvSpPr>
        <p:spPr bwMode="auto">
          <a:xfrm>
            <a:off x="5513171" y="5029154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>
            <a:off x="6037410" y="5001491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6587838" y="5001491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2"/>
          <p:cNvSpPr>
            <a:spLocks noChangeArrowheads="1"/>
          </p:cNvSpPr>
          <p:nvPr/>
        </p:nvSpPr>
        <p:spPr bwMode="auto">
          <a:xfrm>
            <a:off x="7115471" y="5029199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11499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1889125" y="241042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812925" y="294382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1828800" y="28263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1571625" y="3650700"/>
            <a:ext cx="6048375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 flipH="1">
            <a:off x="5364240" y="3643768"/>
            <a:ext cx="335968" cy="6693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>
            <a:off x="1850611" y="378184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2508301" y="3799539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3096485" y="3821434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3619017" y="38169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4169651" y="380310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41"/>
          <p:cNvSpPr>
            <a:spLocks noChangeArrowheads="1"/>
          </p:cNvSpPr>
          <p:nvPr/>
        </p:nvSpPr>
        <p:spPr bwMode="auto">
          <a:xfrm>
            <a:off x="6651398" y="3854131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7696200" y="3765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5 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7160371" y="38169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51"/>
          <p:cNvSpPr>
            <a:spLocks noChangeArrowheads="1"/>
          </p:cNvSpPr>
          <p:nvPr/>
        </p:nvSpPr>
        <p:spPr bwMode="auto">
          <a:xfrm>
            <a:off x="0" y="374768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5</a:t>
            </a: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1889125" y="177309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812925" y="230649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1828800" y="218902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3" name="AutoShape 17"/>
          <p:cNvSpPr>
            <a:spLocks noChangeArrowheads="1"/>
          </p:cNvSpPr>
          <p:nvPr/>
        </p:nvSpPr>
        <p:spPr bwMode="auto">
          <a:xfrm>
            <a:off x="1655615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1600200" y="2712060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30"/>
          <p:cNvSpPr>
            <a:spLocks noChangeShapeType="1"/>
          </p:cNvSpPr>
          <p:nvPr/>
        </p:nvSpPr>
        <p:spPr bwMode="auto">
          <a:xfrm flipH="1">
            <a:off x="5682955" y="2720720"/>
            <a:ext cx="5715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AutoShape 57"/>
          <p:cNvSpPr>
            <a:spLocks noChangeArrowheads="1"/>
          </p:cNvSpPr>
          <p:nvPr/>
        </p:nvSpPr>
        <p:spPr bwMode="auto">
          <a:xfrm>
            <a:off x="2334490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AutoShape 58"/>
          <p:cNvSpPr>
            <a:spLocks noChangeArrowheads="1"/>
          </p:cNvSpPr>
          <p:nvPr/>
        </p:nvSpPr>
        <p:spPr bwMode="auto">
          <a:xfrm>
            <a:off x="3013365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AutoShape 59"/>
          <p:cNvSpPr>
            <a:spLocks noChangeArrowheads="1"/>
          </p:cNvSpPr>
          <p:nvPr/>
        </p:nvSpPr>
        <p:spPr bwMode="auto">
          <a:xfrm>
            <a:off x="3636820" y="280904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4329550" y="279518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AutoShape 62"/>
          <p:cNvSpPr>
            <a:spLocks noChangeArrowheads="1"/>
          </p:cNvSpPr>
          <p:nvPr/>
        </p:nvSpPr>
        <p:spPr bwMode="auto">
          <a:xfrm>
            <a:off x="6920395" y="281770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4"/>
          <p:cNvSpPr>
            <a:spLocks noChangeArrowheads="1"/>
          </p:cNvSpPr>
          <p:nvPr/>
        </p:nvSpPr>
        <p:spPr bwMode="auto">
          <a:xfrm>
            <a:off x="7620000" y="285407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2" name="AutoShape 79"/>
          <p:cNvSpPr>
            <a:spLocks noChangeArrowheads="1"/>
          </p:cNvSpPr>
          <p:nvPr/>
        </p:nvSpPr>
        <p:spPr bwMode="auto">
          <a:xfrm>
            <a:off x="4994570" y="279518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50"/>
          <p:cNvSpPr>
            <a:spLocks noChangeArrowheads="1"/>
          </p:cNvSpPr>
          <p:nvPr/>
        </p:nvSpPr>
        <p:spPr bwMode="auto">
          <a:xfrm>
            <a:off x="0" y="284021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8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84" name="Group 48"/>
          <p:cNvGrpSpPr>
            <a:grpSpLocks/>
          </p:cNvGrpSpPr>
          <p:nvPr/>
        </p:nvGrpSpPr>
        <p:grpSpPr bwMode="auto">
          <a:xfrm>
            <a:off x="1905000" y="845140"/>
            <a:ext cx="4800600" cy="457200"/>
            <a:chOff x="1200" y="288"/>
            <a:chExt cx="3024" cy="288"/>
          </a:xfrm>
        </p:grpSpPr>
        <p:sp>
          <p:nvSpPr>
            <p:cNvPr id="85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6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87" name="AutoShape 79"/>
          <p:cNvSpPr>
            <a:spLocks noChangeArrowheads="1"/>
          </p:cNvSpPr>
          <p:nvPr/>
        </p:nvSpPr>
        <p:spPr bwMode="auto">
          <a:xfrm>
            <a:off x="6241515" y="282289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44"/>
          <p:cNvGrpSpPr/>
          <p:nvPr/>
        </p:nvGrpSpPr>
        <p:grpSpPr>
          <a:xfrm>
            <a:off x="0" y="1696853"/>
            <a:ext cx="9296403" cy="656935"/>
            <a:chOff x="69270" y="1655288"/>
            <a:chExt cx="9296403" cy="656935"/>
          </a:xfrm>
        </p:grpSpPr>
        <p:sp>
          <p:nvSpPr>
            <p:cNvPr id="89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90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8 -1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91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8 - 7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" name="Line 142"/>
            <p:cNvSpPr>
              <a:spLocks noChangeShapeType="1"/>
            </p:cNvSpPr>
            <p:nvPr/>
          </p:nvSpPr>
          <p:spPr bwMode="auto">
            <a:xfrm flipH="1">
              <a:off x="6386970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94" name="Group 144"/>
            <p:cNvGrpSpPr>
              <a:grpSpLocks/>
            </p:cNvGrpSpPr>
            <p:nvPr/>
          </p:nvGrpSpPr>
          <p:grpSpPr bwMode="auto">
            <a:xfrm>
              <a:off x="1905000" y="1807688"/>
              <a:ext cx="4419620" cy="381000"/>
              <a:chOff x="1200" y="1440"/>
              <a:chExt cx="2784" cy="240"/>
            </a:xfrm>
          </p:grpSpPr>
          <p:sp>
            <p:nvSpPr>
              <p:cNvPr id="95" name="AutoShape 145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6" name="AutoShape 146"/>
              <p:cNvSpPr>
                <a:spLocks noChangeArrowheads="1"/>
              </p:cNvSpPr>
              <p:nvPr/>
            </p:nvSpPr>
            <p:spPr bwMode="auto">
              <a:xfrm>
                <a:off x="161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7" name="AutoShape 147"/>
              <p:cNvSpPr>
                <a:spLocks noChangeArrowheads="1"/>
              </p:cNvSpPr>
              <p:nvPr/>
            </p:nvSpPr>
            <p:spPr bwMode="auto">
              <a:xfrm>
                <a:off x="205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8" name="AutoShape 148"/>
              <p:cNvSpPr>
                <a:spLocks noChangeArrowheads="1"/>
              </p:cNvSpPr>
              <p:nvPr/>
            </p:nvSpPr>
            <p:spPr bwMode="auto">
              <a:xfrm>
                <a:off x="2479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9" name="AutoShape 149"/>
              <p:cNvSpPr>
                <a:spLocks noChangeArrowheads="1"/>
              </p:cNvSpPr>
              <p:nvPr/>
            </p:nvSpPr>
            <p:spPr bwMode="auto">
              <a:xfrm>
                <a:off x="287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100" name="AutoShape 150"/>
              <p:cNvSpPr>
                <a:spLocks noChangeArrowheads="1"/>
              </p:cNvSpPr>
              <p:nvPr/>
            </p:nvSpPr>
            <p:spPr bwMode="auto">
              <a:xfrm>
                <a:off x="329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101" name="AutoShape 151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6021009" y="38169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84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 L 0.23056 0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48148E-6 L 0.22587 0.0060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48148E-6 L 0.23039 0.0020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4.81481E-6 L 0.22726 -4.81481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 animBg="1"/>
      <p:bldP spid="18466" grpId="0" animBg="1"/>
      <p:bldP spid="18474" grpId="0" animBg="1"/>
      <p:bldP spid="18508" grpId="0"/>
      <p:bldP spid="49" grpId="0"/>
      <p:bldP spid="45" grpId="0" animBg="1"/>
      <p:bldP spid="46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8000" r="-7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4711240"/>
              </p:ext>
            </p:extLst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32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094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1564891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2910471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4148658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1564891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2910471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3502" y="4148658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4436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006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ết kế: Thạch Trương Thảo (0987 039 863)">
  <a:themeElements>
    <a:clrScheme name="Thiết kế: Thạch Trương Thảo (0987 039 863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ết kế: Thạch Trương Thảo (0987 039 863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ết kế: Thạch Trương Thảo (0987 039 86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4173</TotalTime>
  <Words>478</Words>
  <Application>Microsoft Office PowerPoint</Application>
  <PresentationFormat>On-screen Show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Thiết kế: Thạch Trương Thảo (0987 039 863)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dự thi  môn : TOÁN LỚP 1</dc:title>
  <dc:creator>HELLO</dc:creator>
  <cp:lastModifiedBy>784</cp:lastModifiedBy>
  <cp:revision>513</cp:revision>
  <dcterms:created xsi:type="dcterms:W3CDTF">2007-11-05T02:51:27Z</dcterms:created>
  <dcterms:modified xsi:type="dcterms:W3CDTF">2019-12-06T06:04:55Z</dcterms:modified>
</cp:coreProperties>
</file>